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61" r:id="rId2"/>
    <p:sldId id="258" r:id="rId3"/>
    <p:sldId id="259" r:id="rId4"/>
    <p:sldId id="260" r:id="rId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79B1-F350-4E9B-938A-AFF8F71474C4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32A0B-0A0F-448B-BE0A-224078C645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02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FBA0-A338-4E5D-9833-A24782EFA817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3495-C2A9-4E8E-8E42-A099E16F9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7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FBA0-A338-4E5D-9833-A24782EFA817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3495-C2A9-4E8E-8E42-A099E16F9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4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FBA0-A338-4E5D-9833-A24782EFA817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3495-C2A9-4E8E-8E42-A099E16F9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79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FBA0-A338-4E5D-9833-A24782EFA817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3495-C2A9-4E8E-8E42-A099E16F9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59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FBA0-A338-4E5D-9833-A24782EFA817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3495-C2A9-4E8E-8E42-A099E16F9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91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FBA0-A338-4E5D-9833-A24782EFA817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3495-C2A9-4E8E-8E42-A099E16F9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41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FBA0-A338-4E5D-9833-A24782EFA817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3495-C2A9-4E8E-8E42-A099E16F9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02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FBA0-A338-4E5D-9833-A24782EFA817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3495-C2A9-4E8E-8E42-A099E16F9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51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FBA0-A338-4E5D-9833-A24782EFA817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3495-C2A9-4E8E-8E42-A099E16F9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78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FBA0-A338-4E5D-9833-A24782EFA817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3495-C2A9-4E8E-8E42-A099E16F9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59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FBA0-A338-4E5D-9833-A24782EFA817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3495-C2A9-4E8E-8E42-A099E16F9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66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FBA0-A338-4E5D-9833-A24782EFA817}" type="datetimeFigureOut">
              <a:rPr lang="es-ES" smtClean="0"/>
              <a:t>17/09/2020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13495-C2A9-4E8E-8E42-A099E16F9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17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151" t="20522" r="37684" b="18887"/>
          <a:stretch/>
        </p:blipFill>
        <p:spPr>
          <a:xfrm>
            <a:off x="783772" y="662473"/>
            <a:ext cx="4786604" cy="52344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6406096" y="1751633"/>
            <a:ext cx="4889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Criterios de selección de Zonas Básicas de Salud:</a:t>
            </a:r>
          </a:p>
          <a:p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I</a:t>
            </a:r>
            <a:r>
              <a:rPr lang="es-ES" dirty="0" smtClean="0"/>
              <a:t>ncidencia </a:t>
            </a:r>
            <a:r>
              <a:rPr lang="es-ES" dirty="0" smtClean="0"/>
              <a:t>acumulada de 14 días superior a 1.000 casos por 100.000 </a:t>
            </a:r>
            <a:r>
              <a:rPr lang="es-ES" dirty="0" smtClean="0"/>
              <a:t>habitantes.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I</a:t>
            </a:r>
            <a:r>
              <a:rPr lang="es-ES" dirty="0" smtClean="0"/>
              <a:t>ncidencia </a:t>
            </a:r>
            <a:r>
              <a:rPr lang="es-ES" dirty="0"/>
              <a:t>acumulada de 14 </a:t>
            </a:r>
            <a:r>
              <a:rPr lang="es-ES" dirty="0" smtClean="0"/>
              <a:t>días con tendencia estable o creciente.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/>
              <a:t>Contigüidad geográfica que facilite el control perimetral de la movilidad.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744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919" t="27445" r="40358" b="35192"/>
          <a:stretch/>
        </p:blipFill>
        <p:spPr>
          <a:xfrm>
            <a:off x="3719557" y="1886261"/>
            <a:ext cx="3624649" cy="24795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566399" y="736412"/>
            <a:ext cx="30014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</a:rPr>
              <a:t>Fuenlabrada</a:t>
            </a:r>
          </a:p>
          <a:p>
            <a:r>
              <a:rPr lang="es-ES" sz="1600" dirty="0" smtClean="0"/>
              <a:t>ZBS Alicante</a:t>
            </a:r>
          </a:p>
          <a:p>
            <a:r>
              <a:rPr lang="es-ES" sz="1600" dirty="0" smtClean="0"/>
              <a:t>ZBS </a:t>
            </a:r>
            <a:r>
              <a:rPr lang="es-ES" sz="1600" dirty="0" smtClean="0"/>
              <a:t>Cuzco</a:t>
            </a:r>
          </a:p>
          <a:p>
            <a:r>
              <a:rPr lang="es-ES" sz="1600" dirty="0" smtClean="0"/>
              <a:t>ZBS Francia</a:t>
            </a:r>
            <a:endParaRPr lang="es-ES" sz="1600" dirty="0" smtClean="0"/>
          </a:p>
          <a:p>
            <a:endParaRPr lang="es-ES" sz="1600" dirty="0"/>
          </a:p>
          <a:p>
            <a:r>
              <a:rPr lang="es-ES" sz="1600" b="1" dirty="0" smtClean="0">
                <a:solidFill>
                  <a:srgbClr val="C00000"/>
                </a:solidFill>
              </a:rPr>
              <a:t>Humanes y Moraleja de </a:t>
            </a:r>
            <a:r>
              <a:rPr lang="es-ES" sz="1600" b="1" dirty="0" err="1" smtClean="0">
                <a:solidFill>
                  <a:srgbClr val="C00000"/>
                </a:solidFill>
              </a:rPr>
              <a:t>Enmedio</a:t>
            </a:r>
            <a:endParaRPr lang="es-ES" sz="1600" b="1" dirty="0" smtClean="0">
              <a:solidFill>
                <a:srgbClr val="C00000"/>
              </a:solidFill>
            </a:endParaRPr>
          </a:p>
          <a:p>
            <a:r>
              <a:rPr lang="es-ES" sz="1600" dirty="0" smtClean="0"/>
              <a:t>ZBS Humanes de </a:t>
            </a:r>
            <a:r>
              <a:rPr lang="es-ES" sz="1600" dirty="0" smtClean="0"/>
              <a:t>Madrid</a:t>
            </a:r>
            <a:endParaRPr lang="es-ES" sz="1600" dirty="0" smtClean="0"/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2067130" y="1305294"/>
            <a:ext cx="3708519" cy="6821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3179801" y="2430795"/>
            <a:ext cx="2026681" cy="1214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1968759" y="2851806"/>
            <a:ext cx="4104539" cy="10718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31151" t="20522" r="37684" b="18887"/>
          <a:stretch/>
        </p:blipFill>
        <p:spPr>
          <a:xfrm>
            <a:off x="8389051" y="1305294"/>
            <a:ext cx="2514082" cy="27493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9" name="CuadroTexto 18"/>
          <p:cNvSpPr txBox="1"/>
          <p:nvPr/>
        </p:nvSpPr>
        <p:spPr>
          <a:xfrm>
            <a:off x="480019" y="3508182"/>
            <a:ext cx="1263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</a:rPr>
              <a:t>Parla</a:t>
            </a:r>
            <a:endParaRPr lang="es-ES" sz="1600" b="1" dirty="0" smtClean="0">
              <a:solidFill>
                <a:srgbClr val="C00000"/>
              </a:solidFill>
            </a:endParaRPr>
          </a:p>
          <a:p>
            <a:r>
              <a:rPr lang="es-ES" sz="1600" dirty="0" smtClean="0"/>
              <a:t>ZBS San Blas </a:t>
            </a:r>
          </a:p>
          <a:p>
            <a:r>
              <a:rPr lang="es-ES" sz="1600" dirty="0" smtClean="0"/>
              <a:t>ZBS Isabel II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6124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0669" t="34178" r="33053" b="38250"/>
          <a:stretch/>
        </p:blipFill>
        <p:spPr>
          <a:xfrm>
            <a:off x="4815956" y="1853967"/>
            <a:ext cx="2618034" cy="24944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4" name="Conector recto de flecha 3"/>
          <p:cNvCxnSpPr/>
          <p:nvPr/>
        </p:nvCxnSpPr>
        <p:spPr>
          <a:xfrm flipH="1">
            <a:off x="2286000" y="3592286"/>
            <a:ext cx="2995127" cy="19034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077917" y="5402447"/>
            <a:ext cx="2207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Getafe</a:t>
            </a:r>
          </a:p>
          <a:p>
            <a:r>
              <a:rPr lang="es-ES" dirty="0" smtClean="0"/>
              <a:t>ZBS Las Margaritas </a:t>
            </a:r>
          </a:p>
          <a:p>
            <a:r>
              <a:rPr lang="es-ES" dirty="0" smtClean="0"/>
              <a:t>ZBS Sánchez </a:t>
            </a:r>
            <a:r>
              <a:rPr lang="es-ES" dirty="0" err="1" smtClean="0"/>
              <a:t>Morate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451165" y="4957247"/>
            <a:ext cx="18775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Villaverde</a:t>
            </a:r>
          </a:p>
          <a:p>
            <a:r>
              <a:rPr lang="es-ES" dirty="0" smtClean="0"/>
              <a:t>ZBS San Andrés </a:t>
            </a:r>
          </a:p>
          <a:p>
            <a:r>
              <a:rPr lang="es-ES" dirty="0" smtClean="0"/>
              <a:t>ZBS San Cristóbal </a:t>
            </a:r>
          </a:p>
          <a:p>
            <a:r>
              <a:rPr lang="es-ES" dirty="0" smtClean="0"/>
              <a:t>ZBS El Espinillo </a:t>
            </a:r>
          </a:p>
          <a:p>
            <a:r>
              <a:rPr lang="es-ES" dirty="0" smtClean="0"/>
              <a:t>ZBS Los Rosales </a:t>
            </a:r>
            <a:endParaRPr lang="es-ES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5890619" y="3098083"/>
            <a:ext cx="371765" cy="18591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082076" y="2883074"/>
            <a:ext cx="18580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Usera</a:t>
            </a:r>
          </a:p>
          <a:p>
            <a:r>
              <a:rPr lang="es-ES" dirty="0" smtClean="0"/>
              <a:t>ZBS Almendrales </a:t>
            </a:r>
          </a:p>
          <a:p>
            <a:r>
              <a:rPr lang="es-ES" dirty="0" smtClean="0"/>
              <a:t>ZBS Las Calesas </a:t>
            </a:r>
          </a:p>
          <a:p>
            <a:r>
              <a:rPr lang="es-ES" dirty="0" smtClean="0"/>
              <a:t>ZBS </a:t>
            </a:r>
            <a:r>
              <a:rPr lang="es-ES" dirty="0" err="1" smtClean="0"/>
              <a:t>Zofío</a:t>
            </a:r>
            <a:r>
              <a:rPr lang="es-ES" dirty="0" smtClean="0"/>
              <a:t> </a:t>
            </a:r>
          </a:p>
          <a:p>
            <a:r>
              <a:rPr lang="es-ES" dirty="0" smtClean="0"/>
              <a:t>ZBS </a:t>
            </a:r>
            <a:r>
              <a:rPr lang="es-ES" dirty="0" err="1" smtClean="0"/>
              <a:t>Orcasur</a:t>
            </a:r>
            <a:r>
              <a:rPr lang="es-ES" dirty="0" smtClean="0"/>
              <a:t> </a:t>
            </a:r>
          </a:p>
          <a:p>
            <a:r>
              <a:rPr lang="es-ES" dirty="0" smtClean="0"/>
              <a:t>ZBS San Fermín 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2902872" y="2512715"/>
            <a:ext cx="2879485" cy="13019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79166" y="917698"/>
            <a:ext cx="1904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Carabanchel</a:t>
            </a:r>
          </a:p>
          <a:p>
            <a:r>
              <a:rPr lang="es-ES" dirty="0" smtClean="0"/>
              <a:t>ZBS Puerta Bonita</a:t>
            </a:r>
          </a:p>
          <a:p>
            <a:r>
              <a:rPr lang="es-ES" dirty="0" smtClean="0"/>
              <a:t>ZBS Vista Alegre </a:t>
            </a:r>
          </a:p>
          <a:p>
            <a:r>
              <a:rPr lang="es-ES" dirty="0" smtClean="0"/>
              <a:t>ZBS Guayaba 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 flipH="1" flipV="1">
            <a:off x="2902872" y="1853967"/>
            <a:ext cx="2172195" cy="5281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9100845" y="3233573"/>
            <a:ext cx="27127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Puente de Vallecas</a:t>
            </a:r>
          </a:p>
          <a:p>
            <a:r>
              <a:rPr lang="es-ES" dirty="0" smtClean="0"/>
              <a:t>ZBS Entrevías</a:t>
            </a:r>
          </a:p>
          <a:p>
            <a:r>
              <a:rPr lang="es-ES" dirty="0" smtClean="0"/>
              <a:t>ZBS Martínez de la Riva</a:t>
            </a:r>
          </a:p>
          <a:p>
            <a:r>
              <a:rPr lang="es-ES" dirty="0" smtClean="0"/>
              <a:t>ZBS San Diego</a:t>
            </a:r>
          </a:p>
          <a:p>
            <a:r>
              <a:rPr lang="es-ES" dirty="0" smtClean="0"/>
              <a:t>ZBS Numancia </a:t>
            </a:r>
          </a:p>
          <a:p>
            <a:r>
              <a:rPr lang="es-ES" dirty="0" smtClean="0"/>
              <a:t>ZBS Peña Prieta </a:t>
            </a:r>
          </a:p>
          <a:p>
            <a:r>
              <a:rPr lang="es-ES" dirty="0" smtClean="0"/>
              <a:t>ZBS Pozo del Tío Raimundo</a:t>
            </a:r>
          </a:p>
          <a:p>
            <a:r>
              <a:rPr lang="es-ES" dirty="0" smtClean="0"/>
              <a:t>ZBS Ángela Uriarte</a:t>
            </a:r>
          </a:p>
          <a:p>
            <a:r>
              <a:rPr lang="es-ES" dirty="0" smtClean="0"/>
              <a:t>ZBS Alcalá de Guadaíra</a:t>
            </a:r>
          </a:p>
          <a:p>
            <a:r>
              <a:rPr lang="es-ES" dirty="0" smtClean="0"/>
              <a:t>ZBS Federica </a:t>
            </a:r>
            <a:r>
              <a:rPr lang="es-ES" dirty="0" err="1" smtClean="0"/>
              <a:t>Montseny</a:t>
            </a:r>
            <a:endParaRPr lang="es-ES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6367925" y="2462829"/>
            <a:ext cx="2664108" cy="1297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9156153" y="2328832"/>
            <a:ext cx="2066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Villa de Vallecas</a:t>
            </a:r>
          </a:p>
          <a:p>
            <a:r>
              <a:rPr lang="es-ES" dirty="0" smtClean="0"/>
              <a:t>ZBS Villa de Vallecas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6941976" y="2512715"/>
            <a:ext cx="2090057" cy="1124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64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8879" t="22174" r="26063" b="33277"/>
          <a:stretch/>
        </p:blipFill>
        <p:spPr>
          <a:xfrm>
            <a:off x="1091680" y="1483566"/>
            <a:ext cx="3508311" cy="35083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7655737" y="1820467"/>
            <a:ext cx="2521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Alcobendas</a:t>
            </a:r>
          </a:p>
          <a:p>
            <a:r>
              <a:rPr lang="es-ES" dirty="0" smtClean="0"/>
              <a:t>ZBS Alcobendas-Chopera</a:t>
            </a:r>
          </a:p>
          <a:p>
            <a:r>
              <a:rPr lang="es-ES" dirty="0" smtClean="0"/>
              <a:t>ZBS </a:t>
            </a:r>
            <a:r>
              <a:rPr lang="es-ES" dirty="0" smtClean="0"/>
              <a:t>Miraflores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774838" y="4141728"/>
            <a:ext cx="19377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Ciudad Lineal</a:t>
            </a:r>
          </a:p>
          <a:p>
            <a:r>
              <a:rPr lang="es-ES" dirty="0" smtClean="0"/>
              <a:t>ZBS Doctor </a:t>
            </a:r>
            <a:r>
              <a:rPr lang="es-ES" dirty="0" err="1" smtClean="0"/>
              <a:t>Cirajas</a:t>
            </a:r>
            <a:r>
              <a:rPr lang="es-ES" dirty="0" smtClean="0"/>
              <a:t> </a:t>
            </a:r>
          </a:p>
          <a:p>
            <a:r>
              <a:rPr lang="es-ES" dirty="0" smtClean="0"/>
              <a:t>ZBS Gandhi </a:t>
            </a:r>
          </a:p>
          <a:p>
            <a:r>
              <a:rPr lang="es-ES" dirty="0" smtClean="0"/>
              <a:t>ZBS </a:t>
            </a:r>
            <a:r>
              <a:rPr lang="es-ES" dirty="0" err="1" smtClean="0"/>
              <a:t>Daroca</a:t>
            </a:r>
            <a:r>
              <a:rPr lang="es-ES" dirty="0" smtClean="0"/>
              <a:t> </a:t>
            </a:r>
          </a:p>
          <a:p>
            <a:r>
              <a:rPr lang="es-ES" dirty="0" smtClean="0"/>
              <a:t>ZBS La </a:t>
            </a:r>
            <a:r>
              <a:rPr lang="es-ES" dirty="0" err="1" smtClean="0"/>
              <a:t>Elipa</a:t>
            </a:r>
            <a:r>
              <a:rPr lang="es-ES" dirty="0" smtClean="0"/>
              <a:t> </a:t>
            </a:r>
            <a:endParaRPr lang="es-ES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620278" y="4683967"/>
            <a:ext cx="3676261" cy="1964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3620278" y="2282132"/>
            <a:ext cx="3758842" cy="784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7379120" y="447490"/>
            <a:ext cx="272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San Sebastián de los Reyes</a:t>
            </a:r>
            <a:endParaRPr lang="es-ES" b="1" dirty="0" smtClean="0">
              <a:solidFill>
                <a:srgbClr val="C00000"/>
              </a:solidFill>
            </a:endParaRPr>
          </a:p>
          <a:p>
            <a:r>
              <a:rPr lang="es-ES" dirty="0" smtClean="0"/>
              <a:t>ZBS </a:t>
            </a:r>
            <a:r>
              <a:rPr lang="es-ES" dirty="0" smtClean="0"/>
              <a:t>Reyes </a:t>
            </a:r>
            <a:r>
              <a:rPr lang="es-ES" dirty="0" smtClean="0"/>
              <a:t>Católicos</a:t>
            </a:r>
            <a:endParaRPr lang="es-ES" dirty="0" smtClean="0"/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3758587" y="972065"/>
            <a:ext cx="3537952" cy="11985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184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174</Words>
  <Application>Microsoft Office PowerPoint</Application>
  <PresentationFormat>Panorámica</PresentationFormat>
  <Paragraphs>55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Comunidad de Madrid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Iñigo Martinez.Jesus</dc:creator>
  <cp:lastModifiedBy>Iñigo Martinez.Jesus</cp:lastModifiedBy>
  <cp:revision>15</cp:revision>
  <cp:lastPrinted>2020-09-17T14:03:31Z</cp:lastPrinted>
  <dcterms:created xsi:type="dcterms:W3CDTF">2020-09-17T11:31:16Z</dcterms:created>
  <dcterms:modified xsi:type="dcterms:W3CDTF">2020-09-17T15:50:36Z</dcterms:modified>
</cp:coreProperties>
</file>